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82" r:id="rId9"/>
    <p:sldId id="267" r:id="rId10"/>
    <p:sldId id="261" r:id="rId11"/>
    <p:sldId id="266" r:id="rId12"/>
    <p:sldId id="277" r:id="rId13"/>
    <p:sldId id="262" r:id="rId14"/>
    <p:sldId id="281" r:id="rId15"/>
    <p:sldId id="263" r:id="rId16"/>
    <p:sldId id="273" r:id="rId17"/>
    <p:sldId id="274" r:id="rId18"/>
    <p:sldId id="278" r:id="rId19"/>
    <p:sldId id="268" r:id="rId20"/>
    <p:sldId id="269" r:id="rId21"/>
    <p:sldId id="270" r:id="rId22"/>
    <p:sldId id="280" r:id="rId23"/>
    <p:sldId id="271" r:id="rId24"/>
    <p:sldId id="279" r:id="rId25"/>
    <p:sldId id="276" r:id="rId26"/>
    <p:sldId id="275" r:id="rId27"/>
    <p:sldId id="283" r:id="rId28"/>
    <p:sldId id="284" r:id="rId2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579AA06D-4C9F-4372-8AFE-D9742E40E6B3}"/>
    <pc:docChg chg="undo custSel addSld delSld modSld sldOrd">
      <pc:chgData name="Connor MacKenzie" userId="be28667b3153ab61" providerId="LiveId" clId="{579AA06D-4C9F-4372-8AFE-D9742E40E6B3}" dt="2020-12-23T23:22:43.993" v="360" actId="20577"/>
      <pc:docMkLst>
        <pc:docMk/>
      </pc:docMkLst>
      <pc:sldChg chg="modSp mod">
        <pc:chgData name="Connor MacKenzie" userId="be28667b3153ab61" providerId="LiveId" clId="{579AA06D-4C9F-4372-8AFE-D9742E40E6B3}" dt="2020-12-23T21:08:26.817" v="55" actId="20577"/>
        <pc:sldMkLst>
          <pc:docMk/>
          <pc:sldMk cId="0" sldId="257"/>
        </pc:sldMkLst>
        <pc:spChg chg="mod">
          <ac:chgData name="Connor MacKenzie" userId="be28667b3153ab61" providerId="LiveId" clId="{579AA06D-4C9F-4372-8AFE-D9742E40E6B3}" dt="2020-12-23T21:08:26.817" v="55" actId="20577"/>
          <ac:spMkLst>
            <pc:docMk/>
            <pc:sldMk cId="0" sldId="257"/>
            <ac:spMk id="4098" creationId="{00000000-0000-0000-0000-000000000000}"/>
          </ac:spMkLst>
        </pc:spChg>
      </pc:sldChg>
      <pc:sldChg chg="modSp mod">
        <pc:chgData name="Connor MacKenzie" userId="be28667b3153ab61" providerId="LiveId" clId="{579AA06D-4C9F-4372-8AFE-D9742E40E6B3}" dt="2020-12-23T21:08:41.921" v="56" actId="20577"/>
        <pc:sldMkLst>
          <pc:docMk/>
          <pc:sldMk cId="1628873660" sldId="259"/>
        </pc:sldMkLst>
        <pc:spChg chg="mod">
          <ac:chgData name="Connor MacKenzie" userId="be28667b3153ab61" providerId="LiveId" clId="{579AA06D-4C9F-4372-8AFE-D9742E40E6B3}" dt="2020-12-23T21:08:41.921" v="56" actId="20577"/>
          <ac:spMkLst>
            <pc:docMk/>
            <pc:sldMk cId="1628873660" sldId="259"/>
            <ac:spMk id="5123" creationId="{00000000-0000-0000-0000-000000000000}"/>
          </ac:spMkLst>
        </pc:spChg>
      </pc:sldChg>
      <pc:sldChg chg="addSp delSp modSp mod">
        <pc:chgData name="Connor MacKenzie" userId="be28667b3153ab61" providerId="LiveId" clId="{579AA06D-4C9F-4372-8AFE-D9742E40E6B3}" dt="2020-12-23T21:41:51.629" v="66" actId="478"/>
        <pc:sldMkLst>
          <pc:docMk/>
          <pc:sldMk cId="657051282" sldId="262"/>
        </pc:sldMkLst>
        <pc:spChg chg="add del mod">
          <ac:chgData name="Connor MacKenzie" userId="be28667b3153ab61" providerId="LiveId" clId="{579AA06D-4C9F-4372-8AFE-D9742E40E6B3}" dt="2020-12-23T21:41:28.615" v="60" actId="931"/>
          <ac:spMkLst>
            <pc:docMk/>
            <pc:sldMk cId="657051282" sldId="262"/>
            <ac:spMk id="4" creationId="{72F9E407-8765-4537-B8CA-9D211AEE52FC}"/>
          </ac:spMkLst>
        </pc:spChg>
        <pc:picChg chg="del">
          <ac:chgData name="Connor MacKenzie" userId="be28667b3153ab61" providerId="LiveId" clId="{579AA06D-4C9F-4372-8AFE-D9742E40E6B3}" dt="2020-12-23T21:41:01.440" v="57" actId="478"/>
          <ac:picMkLst>
            <pc:docMk/>
            <pc:sldMk cId="657051282" sldId="262"/>
            <ac:picMk id="6" creationId="{DDC05231-F665-4936-905F-85B00C1003FF}"/>
          </ac:picMkLst>
        </pc:picChg>
        <pc:picChg chg="add mod">
          <ac:chgData name="Connor MacKenzie" userId="be28667b3153ab61" providerId="LiveId" clId="{579AA06D-4C9F-4372-8AFE-D9742E40E6B3}" dt="2020-12-23T21:41:34.716" v="62" actId="1076"/>
          <ac:picMkLst>
            <pc:docMk/>
            <pc:sldMk cId="657051282" sldId="262"/>
            <ac:picMk id="7" creationId="{4B426A0B-D197-4F67-911E-EC8BCC9A3F5A}"/>
          </ac:picMkLst>
        </pc:picChg>
        <pc:picChg chg="add mod">
          <ac:chgData name="Connor MacKenzie" userId="be28667b3153ab61" providerId="LiveId" clId="{579AA06D-4C9F-4372-8AFE-D9742E40E6B3}" dt="2020-12-23T21:41:40.872" v="63" actId="1076"/>
          <ac:picMkLst>
            <pc:docMk/>
            <pc:sldMk cId="657051282" sldId="262"/>
            <ac:picMk id="9" creationId="{CDE7DF93-FAFF-44C1-AC86-34DBE1546E75}"/>
          </ac:picMkLst>
        </pc:picChg>
        <pc:picChg chg="add del mod">
          <ac:chgData name="Connor MacKenzie" userId="be28667b3153ab61" providerId="LiveId" clId="{579AA06D-4C9F-4372-8AFE-D9742E40E6B3}" dt="2020-12-23T21:41:50.896" v="65" actId="478"/>
          <ac:picMkLst>
            <pc:docMk/>
            <pc:sldMk cId="657051282" sldId="262"/>
            <ac:picMk id="11" creationId="{3A8F8A45-419C-45D2-A300-206ECA09A826}"/>
          </ac:picMkLst>
        </pc:picChg>
        <pc:picChg chg="del mod modCrop">
          <ac:chgData name="Connor MacKenzie" userId="be28667b3153ab61" providerId="LiveId" clId="{579AA06D-4C9F-4372-8AFE-D9742E40E6B3}" dt="2020-12-23T21:41:51.629" v="66" actId="478"/>
          <ac:picMkLst>
            <pc:docMk/>
            <pc:sldMk cId="657051282" sldId="262"/>
            <ac:picMk id="12" creationId="{BA0BD573-C4D3-4E24-A5B0-6A49D406AE46}"/>
          </ac:picMkLst>
        </pc:picChg>
      </pc:sldChg>
      <pc:sldChg chg="addSp modSp mod">
        <pc:chgData name="Connor MacKenzie" userId="be28667b3153ab61" providerId="LiveId" clId="{579AA06D-4C9F-4372-8AFE-D9742E40E6B3}" dt="2020-12-23T21:51:57.080" v="81" actId="1076"/>
        <pc:sldMkLst>
          <pc:docMk/>
          <pc:sldMk cId="2281404689" sldId="263"/>
        </pc:sldMkLst>
        <pc:picChg chg="add mod">
          <ac:chgData name="Connor MacKenzie" userId="be28667b3153ab61" providerId="LiveId" clId="{579AA06D-4C9F-4372-8AFE-D9742E40E6B3}" dt="2020-12-23T21:51:57.080" v="81" actId="1076"/>
          <ac:picMkLst>
            <pc:docMk/>
            <pc:sldMk cId="2281404689" sldId="263"/>
            <ac:picMk id="4" creationId="{A9D56219-7886-4EC1-8613-D4E95841A31A}"/>
          </ac:picMkLst>
        </pc:picChg>
        <pc:picChg chg="mod modCrop">
          <ac:chgData name="Connor MacKenzie" userId="be28667b3153ab61" providerId="LiveId" clId="{579AA06D-4C9F-4372-8AFE-D9742E40E6B3}" dt="2020-12-23T21:47:33.431" v="75" actId="1076"/>
          <ac:picMkLst>
            <pc:docMk/>
            <pc:sldMk cId="2281404689" sldId="263"/>
            <ac:picMk id="7" creationId="{E687AF58-91C6-4ADB-9840-3FDB7FB7F73D}"/>
          </ac:picMkLst>
        </pc:picChg>
      </pc:sldChg>
      <pc:sldChg chg="del">
        <pc:chgData name="Connor MacKenzie" userId="be28667b3153ab61" providerId="LiveId" clId="{579AA06D-4C9F-4372-8AFE-D9742E40E6B3}" dt="2020-12-23T22:49:03.024" v="121" actId="2696"/>
        <pc:sldMkLst>
          <pc:docMk/>
          <pc:sldMk cId="3423911016" sldId="272"/>
        </pc:sldMkLst>
      </pc:sldChg>
      <pc:sldChg chg="ord">
        <pc:chgData name="Connor MacKenzie" userId="be28667b3153ab61" providerId="LiveId" clId="{579AA06D-4C9F-4372-8AFE-D9742E40E6B3}" dt="2020-12-23T23:19:04.445" v="124"/>
        <pc:sldMkLst>
          <pc:docMk/>
          <pc:sldMk cId="3625523408" sldId="276"/>
        </pc:sldMkLst>
      </pc:sldChg>
      <pc:sldChg chg="modSp add mod">
        <pc:chgData name="Connor MacKenzie" userId="be28667b3153ab61" providerId="LiveId" clId="{579AA06D-4C9F-4372-8AFE-D9742E40E6B3}" dt="2020-12-23T13:59:38.572" v="20" actId="14826"/>
        <pc:sldMkLst>
          <pc:docMk/>
          <pc:sldMk cId="1632240946" sldId="279"/>
        </pc:sldMkLst>
        <pc:spChg chg="mod">
          <ac:chgData name="Connor MacKenzie" userId="be28667b3153ab61" providerId="LiveId" clId="{579AA06D-4C9F-4372-8AFE-D9742E40E6B3}" dt="2020-12-23T13:59:04.116" v="18" actId="20577"/>
          <ac:spMkLst>
            <pc:docMk/>
            <pc:sldMk cId="1632240946" sldId="279"/>
            <ac:spMk id="2" creationId="{C22A75C5-54E8-4927-B784-7E6EE969D311}"/>
          </ac:spMkLst>
        </pc:spChg>
        <pc:picChg chg="mod">
          <ac:chgData name="Connor MacKenzie" userId="be28667b3153ab61" providerId="LiveId" clId="{579AA06D-4C9F-4372-8AFE-D9742E40E6B3}" dt="2020-12-23T13:59:38.572" v="20" actId="14826"/>
          <ac:picMkLst>
            <pc:docMk/>
            <pc:sldMk cId="1632240946" sldId="279"/>
            <ac:picMk id="6" creationId="{AB9D17B0-D324-474E-A7D9-CB4EA273B7E4}"/>
          </ac:picMkLst>
        </pc:picChg>
        <pc:picChg chg="mod">
          <ac:chgData name="Connor MacKenzie" userId="be28667b3153ab61" providerId="LiveId" clId="{579AA06D-4C9F-4372-8AFE-D9742E40E6B3}" dt="2020-12-23T13:59:29.002" v="19" actId="14826"/>
          <ac:picMkLst>
            <pc:docMk/>
            <pc:sldMk cId="1632240946" sldId="279"/>
            <ac:picMk id="8" creationId="{8C36AA57-255C-4B00-A3E8-64BBE4A18A67}"/>
          </ac:picMkLst>
        </pc:picChg>
      </pc:sldChg>
      <pc:sldChg chg="addSp delSp modSp new mod">
        <pc:chgData name="Connor MacKenzie" userId="be28667b3153ab61" providerId="LiveId" clId="{579AA06D-4C9F-4372-8AFE-D9742E40E6B3}" dt="2020-12-23T14:00:27.916" v="49" actId="20577"/>
        <pc:sldMkLst>
          <pc:docMk/>
          <pc:sldMk cId="3856818635" sldId="280"/>
        </pc:sldMkLst>
        <pc:spChg chg="mod">
          <ac:chgData name="Connor MacKenzie" userId="be28667b3153ab61" providerId="LiveId" clId="{579AA06D-4C9F-4372-8AFE-D9742E40E6B3}" dt="2020-12-23T14:00:27.916" v="49" actId="20577"/>
          <ac:spMkLst>
            <pc:docMk/>
            <pc:sldMk cId="3856818635" sldId="280"/>
            <ac:spMk id="2" creationId="{101242A3-7AAB-4DBF-BE97-97392B01E526}"/>
          </ac:spMkLst>
        </pc:spChg>
        <pc:spChg chg="add del">
          <ac:chgData name="Connor MacKenzie" userId="be28667b3153ab61" providerId="LiveId" clId="{579AA06D-4C9F-4372-8AFE-D9742E40E6B3}" dt="2020-12-23T14:00:16.347" v="43" actId="931"/>
          <ac:spMkLst>
            <pc:docMk/>
            <pc:sldMk cId="3856818635" sldId="280"/>
            <ac:spMk id="3" creationId="{60224EA0-B29E-4EE2-94E5-BED955926346}"/>
          </ac:spMkLst>
        </pc:spChg>
        <pc:picChg chg="add mod">
          <ac:chgData name="Connor MacKenzie" userId="be28667b3153ab61" providerId="LiveId" clId="{579AA06D-4C9F-4372-8AFE-D9742E40E6B3}" dt="2020-12-23T14:00:24.380" v="48" actId="14100"/>
          <ac:picMkLst>
            <pc:docMk/>
            <pc:sldMk cId="3856818635" sldId="280"/>
            <ac:picMk id="5" creationId="{24A38DD2-EC19-43EB-BF0C-4DD75A6E662F}"/>
          </ac:picMkLst>
        </pc:picChg>
      </pc:sldChg>
      <pc:sldChg chg="addSp delSp modSp add mod">
        <pc:chgData name="Connor MacKenzie" userId="be28667b3153ab61" providerId="LiveId" clId="{579AA06D-4C9F-4372-8AFE-D9742E40E6B3}" dt="2020-12-23T21:50:52.501" v="79" actId="1076"/>
        <pc:sldMkLst>
          <pc:docMk/>
          <pc:sldMk cId="2837966840" sldId="281"/>
        </pc:sldMkLst>
        <pc:spChg chg="add del mod">
          <ac:chgData name="Connor MacKenzie" userId="be28667b3153ab61" providerId="LiveId" clId="{579AA06D-4C9F-4372-8AFE-D9742E40E6B3}" dt="2020-12-23T21:42:01.081" v="69" actId="478"/>
          <ac:spMkLst>
            <pc:docMk/>
            <pc:sldMk cId="2837966840" sldId="281"/>
            <ac:spMk id="4" creationId="{55E14EAD-DAB2-4840-93FA-60C03C3E90DF}"/>
          </ac:spMkLst>
        </pc:spChg>
        <pc:picChg chg="add mod">
          <ac:chgData name="Connor MacKenzie" userId="be28667b3153ab61" providerId="LiveId" clId="{579AA06D-4C9F-4372-8AFE-D9742E40E6B3}" dt="2020-12-23T21:50:52.501" v="79" actId="1076"/>
          <ac:picMkLst>
            <pc:docMk/>
            <pc:sldMk cId="2837966840" sldId="281"/>
            <ac:picMk id="6" creationId="{7E5FA6A4-7A73-4923-89AD-2AF262B2B984}"/>
          </ac:picMkLst>
        </pc:picChg>
        <pc:picChg chg="del">
          <ac:chgData name="Connor MacKenzie" userId="be28667b3153ab61" providerId="LiveId" clId="{579AA06D-4C9F-4372-8AFE-D9742E40E6B3}" dt="2020-12-23T21:41:54.046" v="67" actId="478"/>
          <ac:picMkLst>
            <pc:docMk/>
            <pc:sldMk cId="2837966840" sldId="281"/>
            <ac:picMk id="7" creationId="{4B426A0B-D197-4F67-911E-EC8BCC9A3F5A}"/>
          </ac:picMkLst>
        </pc:picChg>
        <pc:picChg chg="del">
          <ac:chgData name="Connor MacKenzie" userId="be28667b3153ab61" providerId="LiveId" clId="{579AA06D-4C9F-4372-8AFE-D9742E40E6B3}" dt="2020-12-23T21:41:55.704" v="68" actId="478"/>
          <ac:picMkLst>
            <pc:docMk/>
            <pc:sldMk cId="2837966840" sldId="281"/>
            <ac:picMk id="9" creationId="{CDE7DF93-FAFF-44C1-AC86-34DBE1546E75}"/>
          </ac:picMkLst>
        </pc:picChg>
        <pc:picChg chg="mod modCrop">
          <ac:chgData name="Connor MacKenzie" userId="be28667b3153ab61" providerId="LiveId" clId="{579AA06D-4C9F-4372-8AFE-D9742E40E6B3}" dt="2020-12-23T21:50:37.722" v="76" actId="732"/>
          <ac:picMkLst>
            <pc:docMk/>
            <pc:sldMk cId="2837966840" sldId="281"/>
            <ac:picMk id="11" creationId="{3A8F8A45-419C-45D2-A300-206ECA09A826}"/>
          </ac:picMkLst>
        </pc:picChg>
        <pc:picChg chg="mod">
          <ac:chgData name="Connor MacKenzie" userId="be28667b3153ab61" providerId="LiveId" clId="{579AA06D-4C9F-4372-8AFE-D9742E40E6B3}" dt="2020-12-23T21:42:08.348" v="71" actId="1076"/>
          <ac:picMkLst>
            <pc:docMk/>
            <pc:sldMk cId="2837966840" sldId="281"/>
            <ac:picMk id="12" creationId="{BA0BD573-C4D3-4E24-A5B0-6A49D406AE46}"/>
          </ac:picMkLst>
        </pc:picChg>
      </pc:sldChg>
      <pc:sldChg chg="addSp delSp modSp add mod">
        <pc:chgData name="Connor MacKenzie" userId="be28667b3153ab61" providerId="LiveId" clId="{579AA06D-4C9F-4372-8AFE-D9742E40E6B3}" dt="2020-12-23T22:48:48.117" v="120" actId="1076"/>
        <pc:sldMkLst>
          <pc:docMk/>
          <pc:sldMk cId="78193380" sldId="282"/>
        </pc:sldMkLst>
        <pc:spChg chg="mod">
          <ac:chgData name="Connor MacKenzie" userId="be28667b3153ab61" providerId="LiveId" clId="{579AA06D-4C9F-4372-8AFE-D9742E40E6B3}" dt="2020-12-23T22:47:55.428" v="108" actId="20577"/>
          <ac:spMkLst>
            <pc:docMk/>
            <pc:sldMk cId="78193380" sldId="282"/>
            <ac:spMk id="2" creationId="{D5AE1BD2-1544-4610-9EC4-5FEE7F2C5DCA}"/>
          </ac:spMkLst>
        </pc:spChg>
        <pc:spChg chg="add del mod">
          <ac:chgData name="Connor MacKenzie" userId="be28667b3153ab61" providerId="LiveId" clId="{579AA06D-4C9F-4372-8AFE-D9742E40E6B3}" dt="2020-12-23T22:48:06.387" v="110" actId="931"/>
          <ac:spMkLst>
            <pc:docMk/>
            <pc:sldMk cId="78193380" sldId="282"/>
            <ac:spMk id="4" creationId="{1AE469DF-E8B0-4805-BE1B-3B7EBB9507E2}"/>
          </ac:spMkLst>
        </pc:spChg>
        <pc:picChg chg="del">
          <ac:chgData name="Connor MacKenzie" userId="be28667b3153ab61" providerId="LiveId" clId="{579AA06D-4C9F-4372-8AFE-D9742E40E6B3}" dt="2020-12-23T22:47:57.496" v="109" actId="478"/>
          <ac:picMkLst>
            <pc:docMk/>
            <pc:sldMk cId="78193380" sldId="282"/>
            <ac:picMk id="5" creationId="{17BB327B-E61B-4360-8AB5-D28A277D8745}"/>
          </ac:picMkLst>
        </pc:picChg>
        <pc:picChg chg="add mod modCrop">
          <ac:chgData name="Connor MacKenzie" userId="be28667b3153ab61" providerId="LiveId" clId="{579AA06D-4C9F-4372-8AFE-D9742E40E6B3}" dt="2020-12-23T22:48:22.465" v="115" actId="732"/>
          <ac:picMkLst>
            <pc:docMk/>
            <pc:sldMk cId="78193380" sldId="282"/>
            <ac:picMk id="7" creationId="{DAAC88E0-437C-44FF-B2BC-AD4B7B31D371}"/>
          </ac:picMkLst>
        </pc:picChg>
        <pc:picChg chg="add mod modCrop">
          <ac:chgData name="Connor MacKenzie" userId="be28667b3153ab61" providerId="LiveId" clId="{579AA06D-4C9F-4372-8AFE-D9742E40E6B3}" dt="2020-12-23T22:48:48.117" v="120" actId="1076"/>
          <ac:picMkLst>
            <pc:docMk/>
            <pc:sldMk cId="78193380" sldId="282"/>
            <ac:picMk id="8" creationId="{762BDDC9-B1A1-4E87-AA7F-3E4535235DE5}"/>
          </ac:picMkLst>
        </pc:picChg>
      </pc:sldChg>
      <pc:sldChg chg="delSp modSp add mod">
        <pc:chgData name="Connor MacKenzie" userId="be28667b3153ab61" providerId="LiveId" clId="{579AA06D-4C9F-4372-8AFE-D9742E40E6B3}" dt="2020-12-23T23:22:43.993" v="360" actId="20577"/>
        <pc:sldMkLst>
          <pc:docMk/>
          <pc:sldMk cId="291081767" sldId="283"/>
        </pc:sldMkLst>
        <pc:spChg chg="del">
          <ac:chgData name="Connor MacKenzie" userId="be28667b3153ab61" providerId="LiveId" clId="{579AA06D-4C9F-4372-8AFE-D9742E40E6B3}" dt="2020-12-23T23:19:10.713" v="126" actId="478"/>
          <ac:spMkLst>
            <pc:docMk/>
            <pc:sldMk cId="291081767" sldId="283"/>
            <ac:spMk id="4" creationId="{1175F83F-93FD-4228-8FA7-FDC7D8832AA7}"/>
          </ac:spMkLst>
        </pc:spChg>
        <pc:spChg chg="del mod">
          <ac:chgData name="Connor MacKenzie" userId="be28667b3153ab61" providerId="LiveId" clId="{579AA06D-4C9F-4372-8AFE-D9742E40E6B3}" dt="2020-12-23T23:19:12.393" v="127" actId="478"/>
          <ac:spMkLst>
            <pc:docMk/>
            <pc:sldMk cId="291081767" sldId="283"/>
            <ac:spMk id="5" creationId="{9D26C5EA-2965-44A8-912B-D25DC7D3A27A}"/>
          </ac:spMkLst>
        </pc:spChg>
        <pc:spChg chg="mod">
          <ac:chgData name="Connor MacKenzie" userId="be28667b3153ab61" providerId="LiveId" clId="{579AA06D-4C9F-4372-8AFE-D9742E40E6B3}" dt="2020-12-23T23:19:39.337" v="173" actId="20577"/>
          <ac:spMkLst>
            <pc:docMk/>
            <pc:sldMk cId="291081767" sldId="283"/>
            <ac:spMk id="5122" creationId="{00000000-0000-0000-0000-000000000000}"/>
          </ac:spMkLst>
        </pc:spChg>
        <pc:spChg chg="mod">
          <ac:chgData name="Connor MacKenzie" userId="be28667b3153ab61" providerId="LiveId" clId="{579AA06D-4C9F-4372-8AFE-D9742E40E6B3}" dt="2020-12-23T23:22:43.993" v="360" actId="20577"/>
          <ac:spMkLst>
            <pc:docMk/>
            <pc:sldMk cId="291081767" sldId="283"/>
            <ac:spMk id="5123" creationId="{00000000-0000-0000-0000-000000000000}"/>
          </ac:spMkLst>
        </pc:spChg>
      </pc:sldChg>
      <pc:sldChg chg="addSp delSp modSp new mod">
        <pc:chgData name="Connor MacKenzie" userId="be28667b3153ab61" providerId="LiveId" clId="{579AA06D-4C9F-4372-8AFE-D9742E40E6B3}" dt="2020-12-23T23:21:08.559" v="190" actId="1076"/>
        <pc:sldMkLst>
          <pc:docMk/>
          <pc:sldMk cId="2429205623" sldId="284"/>
        </pc:sldMkLst>
        <pc:spChg chg="mod">
          <ac:chgData name="Connor MacKenzie" userId="be28667b3153ab61" providerId="LiveId" clId="{579AA06D-4C9F-4372-8AFE-D9742E40E6B3}" dt="2020-12-23T23:19:49.497" v="184" actId="20577"/>
          <ac:spMkLst>
            <pc:docMk/>
            <pc:sldMk cId="2429205623" sldId="284"/>
            <ac:spMk id="2" creationId="{A550613E-3AD0-4876-8FEF-DE388AA15BB2}"/>
          </ac:spMkLst>
        </pc:spChg>
        <pc:spChg chg="del">
          <ac:chgData name="Connor MacKenzie" userId="be28667b3153ab61" providerId="LiveId" clId="{579AA06D-4C9F-4372-8AFE-D9742E40E6B3}" dt="2020-12-23T23:20:54.037" v="185" actId="931"/>
          <ac:spMkLst>
            <pc:docMk/>
            <pc:sldMk cId="2429205623" sldId="284"/>
            <ac:spMk id="3" creationId="{B97ABB70-2039-4C96-B019-C205C58A5A1D}"/>
          </ac:spMkLst>
        </pc:spChg>
        <pc:spChg chg="add mod">
          <ac:chgData name="Connor MacKenzie" userId="be28667b3153ab61" providerId="LiveId" clId="{579AA06D-4C9F-4372-8AFE-D9742E40E6B3}" dt="2020-12-23T23:21:05.249" v="189" actId="1076"/>
          <ac:spMkLst>
            <pc:docMk/>
            <pc:sldMk cId="2429205623" sldId="284"/>
            <ac:spMk id="6" creationId="{233E869B-2CDC-44E0-AB5C-49F3523CA7F8}"/>
          </ac:spMkLst>
        </pc:spChg>
        <pc:picChg chg="add mod">
          <ac:chgData name="Connor MacKenzie" userId="be28667b3153ab61" providerId="LiveId" clId="{579AA06D-4C9F-4372-8AFE-D9742E40E6B3}" dt="2020-12-23T23:21:08.559" v="190" actId="1076"/>
          <ac:picMkLst>
            <pc:docMk/>
            <pc:sldMk cId="2429205623" sldId="284"/>
            <ac:picMk id="5" creationId="{42B93557-7254-457E-B5C7-5B6888D02F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antomsandmonsters.com/2016_07_03_archive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426A0B-D197-4F67-911E-EC8BCC9A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4410"/>
            <a:ext cx="6134415" cy="30100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7DF93-FAFF-44C1-AC86-34DBE154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700"/>
            <a:ext cx="5569236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2"/>
          <a:stretch/>
        </p:blipFill>
        <p:spPr>
          <a:xfrm>
            <a:off x="0" y="3440379"/>
            <a:ext cx="9144000" cy="1492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F8A45-419C-45D2-A300-206ECA09A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08"/>
          <a:stretch/>
        </p:blipFill>
        <p:spPr>
          <a:xfrm>
            <a:off x="107504" y="1268760"/>
            <a:ext cx="6089963" cy="64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FA6A4-7A73-4923-89AD-2AF262B2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5835950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85"/>
          <a:stretch/>
        </p:blipFill>
        <p:spPr>
          <a:xfrm>
            <a:off x="0" y="4072806"/>
            <a:ext cx="9067787" cy="15003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56219-7886-4EC1-8613-D4E95841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700808"/>
            <a:ext cx="5694587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/>
              <a:t>Motivation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2A3-7AAB-4DBF-BE97-97392B01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8DD2-EC19-43EB-BF0C-4DD75A6E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2825"/>
            <a:ext cx="5040795" cy="5112806"/>
          </a:xfrm>
        </p:spPr>
      </p:pic>
    </p:spTree>
    <p:extLst>
      <p:ext uri="{BB962C8B-B14F-4D97-AF65-F5344CB8AC3E}">
        <p14:creationId xmlns:p14="http://schemas.microsoft.com/office/powerpoint/2010/main" val="385681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1272848"/>
            <a:ext cx="5113784" cy="48175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038437"/>
            <a:ext cx="2362321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2377951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for round shapes with lights!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Other sightings in Washington state were described at an 8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-9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 grade reading level!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75F83F-93FD-4228-8FA7-FDC7D883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8552"/>
            <a:ext cx="70564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chemeClr val="bg2"/>
                </a:solidFill>
              </a:rPr>
              <a:t>Ohio UFO Sighting Setup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26C5EA-2965-44A8-912B-D25DC7D3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861048"/>
            <a:ext cx="70564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In Ohio, there are about .000194 UFO sightings per person!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for round shapes with lights! You might even see something triangular!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Other sightings in Ohio state were described at an 8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-9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 grade reading level!</a:t>
            </a: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Further Exploration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5762327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Analyze duration data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Scrape more data from NUFORC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Get more specific with date/time data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Try to group years together for population/sighting data since </a:t>
            </a:r>
            <a:r>
              <a:rPr lang="en-US" sz="1600">
                <a:solidFill>
                  <a:schemeClr val="bg2"/>
                </a:solidFill>
              </a:rPr>
              <a:t>population varies</a:t>
            </a:r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1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613E-3AD0-4876-8FEF-DE388AA1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93557-7254-457E-B5C7-5B6888D02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9609" y="1484784"/>
            <a:ext cx="8384782" cy="4716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E869B-2CDC-44E0-AB5C-49F3523CA7F8}"/>
              </a:ext>
            </a:extLst>
          </p:cNvPr>
          <p:cNvSpPr txBox="1"/>
          <p:nvPr/>
        </p:nvSpPr>
        <p:spPr>
          <a:xfrm>
            <a:off x="611560" y="6565947"/>
            <a:ext cx="345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phantomsandmonsters.com/2016_07_03_archiv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292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</a:t>
            </a:r>
            <a:r>
              <a:rPr lang="en-US" sz="1600">
                <a:solidFill>
                  <a:schemeClr val="bg2"/>
                </a:solidFill>
              </a:rPr>
              <a:t>try and </a:t>
            </a:r>
            <a:r>
              <a:rPr lang="en-US" sz="1600" dirty="0">
                <a:solidFill>
                  <a:schemeClr val="bg2"/>
                </a:solidFill>
              </a:rPr>
              <a:t>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vs. Sightings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AC88E0-437C-44FF-B2BC-AD4B7B31D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13"/>
          <a:stretch/>
        </p:blipFill>
        <p:spPr>
          <a:xfrm>
            <a:off x="179512" y="857118"/>
            <a:ext cx="4824536" cy="3579994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62BDDC9-B1A1-4E87-AA7F-3E453523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1" r="37314"/>
          <a:stretch/>
        </p:blipFill>
        <p:spPr bwMode="auto">
          <a:xfrm>
            <a:off x="4572000" y="3356992"/>
            <a:ext cx="4320480" cy="340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819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605</Words>
  <Application>Microsoft Office PowerPoint</Application>
  <PresentationFormat>On-screen Show (4:3)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template</vt:lpstr>
      <vt:lpstr>Wanna See a UFO?</vt:lpstr>
      <vt:lpstr>Motivation</vt:lpstr>
      <vt:lpstr>Summary</vt:lpstr>
      <vt:lpstr>Questions</vt:lpstr>
      <vt:lpstr>Getting Population Data</vt:lpstr>
      <vt:lpstr>Interesting Population Insight</vt:lpstr>
      <vt:lpstr>Heat Map of UFO Sightings</vt:lpstr>
      <vt:lpstr>Median Age vs. Sightings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Word Cloud!</vt:lpstr>
      <vt:lpstr>Ohio Text Readability</vt:lpstr>
      <vt:lpstr>Washington Text Readability</vt:lpstr>
      <vt:lpstr>Ideal UFO Sighting Setup</vt:lpstr>
      <vt:lpstr>Data Limitations</vt:lpstr>
      <vt:lpstr>Further Exploration</vt:lpstr>
      <vt:lpstr>Questions?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94</cp:revision>
  <dcterms:created xsi:type="dcterms:W3CDTF">2005-12-15T13:44:20Z</dcterms:created>
  <dcterms:modified xsi:type="dcterms:W3CDTF">2020-12-23T23:22:45Z</dcterms:modified>
</cp:coreProperties>
</file>